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4"/>
  </p:sldMasterIdLst>
  <p:notesMasterIdLst>
    <p:notesMasterId r:id="rId13"/>
  </p:notesMasterIdLst>
  <p:handoutMasterIdLst>
    <p:handoutMasterId r:id="rId14"/>
  </p:handoutMasterIdLst>
  <p:sldIdLst>
    <p:sldId id="334" r:id="rId5"/>
    <p:sldId id="316" r:id="rId6"/>
    <p:sldId id="337" r:id="rId7"/>
    <p:sldId id="343" r:id="rId8"/>
    <p:sldId id="342" r:id="rId9"/>
    <p:sldId id="346" r:id="rId10"/>
    <p:sldId id="328" r:id="rId11"/>
    <p:sldId id="349" r:id="rId12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4967" autoAdjust="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-11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9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30E99E25-5B65-D93A-3010-8B947D67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DAEB28A-33CC-6CF5-1214-F2C3205F67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EC443D7-B39A-4082-ACDA-AF77E4B4529B}" type="datetime1">
              <a:rPr lang="fr-FR" smtClean="0"/>
              <a:t>22/05/2026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3D63414-6160-FF79-B3F6-CD615625C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83E93F-BDEC-C5F7-2553-8324882C41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397C78D2-97D1-4B37-BDD1-08A09BD4CA9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135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fld id="{F06201AB-AE6E-4BD6-8881-470FABF8AC15}" type="datetime1">
              <a:rPr lang="fr-FR" smtClean="0"/>
              <a:pPr/>
              <a:t>22/05/2026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D5939589-3E79-4C82-AA4A-FE78234FAA5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5939589-3E79-4C82-AA4A-FE78234FAA59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1796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5939589-3E79-4C82-AA4A-FE78234FAA59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6773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5939589-3E79-4C82-AA4A-FE78234FAA59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3487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5939589-3E79-4C82-AA4A-FE78234FAA59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0776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5939589-3E79-4C82-AA4A-FE78234FAA59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9010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5939589-3E79-4C82-AA4A-FE78234FAA59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69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5939589-3E79-4C82-AA4A-FE78234FAA59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993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5939589-3E79-4C82-AA4A-FE78234FAA59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3364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 Diapositiv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 lIns="0" tIns="0" rIns="0" bIns="0" rtlCol="0" anchor="b"/>
          <a:lstStyle>
            <a:lvl1pPr algn="l">
              <a:lnSpc>
                <a:spcPts val="5400"/>
              </a:lnSpc>
              <a:defRPr lang="fr-FR" sz="5400" b="1" i="0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e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61510" y="2744546"/>
            <a:ext cx="465456" cy="581432"/>
            <a:chOff x="7843462" y="2744546"/>
            <a:chExt cx="465456" cy="581432"/>
          </a:xfrm>
        </p:grpSpPr>
        <p:sp>
          <p:nvSpPr>
            <p:cNvPr id="19" name="Graphisme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1" name="Graphisme 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3" name="Graphisme 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59" y="640080"/>
            <a:ext cx="4815836" cy="2103120"/>
          </a:xfrm>
        </p:spPr>
        <p:txBody>
          <a:bodyPr lIns="0" tIns="0" rIns="0" bIns="0" rtlCol="0" anchor="ctr" anchorCtr="0"/>
          <a:lstStyle>
            <a:lvl1pPr algn="l">
              <a:defRPr lang="fr-FR" sz="4000" b="1" cap="all" spc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6183E8BD-29F0-8F9F-FC7D-73F8067BCDD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>
            <a:lvl1pPr>
              <a:defRPr lang="fr-FR">
                <a:solidFill>
                  <a:schemeClr val="accent2"/>
                </a:solidFill>
              </a:defRPr>
            </a:lvl1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5C983CA3-739C-6C20-AFE0-0997370354B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31427" y="640080"/>
            <a:ext cx="5122889" cy="2103120"/>
          </a:xfrm>
        </p:spPr>
        <p:txBody>
          <a:bodyPr lIns="0" tIns="0" rIns="0" bIns="0" rtlCol="0" anchor="ctr" anchorCtr="0">
            <a:normAutofit/>
          </a:bodyPr>
          <a:lstStyle>
            <a:lvl1pPr marL="0" indent="0">
              <a:lnSpc>
                <a:spcPct val="110000"/>
              </a:lnSpc>
              <a:buNone/>
              <a:defRPr lang="fr-FR" sz="1800">
                <a:solidFill>
                  <a:schemeClr val="tx1"/>
                </a:solidFill>
              </a:defRPr>
            </a:lvl1pPr>
            <a:lvl2pPr marL="228600">
              <a:lnSpc>
                <a:spcPct val="100000"/>
              </a:lnSpc>
              <a:defRPr lang="fr-FR" sz="1600">
                <a:solidFill>
                  <a:schemeClr val="tx1"/>
                </a:solidFill>
              </a:defRPr>
            </a:lvl2pPr>
            <a:lvl3pPr marL="457200">
              <a:lnSpc>
                <a:spcPct val="100000"/>
              </a:lnSpc>
              <a:defRPr lang="fr-FR" sz="1400">
                <a:solidFill>
                  <a:schemeClr val="tx1"/>
                </a:solidFill>
              </a:defRPr>
            </a:lvl3pPr>
            <a:lvl4pPr marL="685800">
              <a:lnSpc>
                <a:spcPct val="100000"/>
              </a:lnSpc>
              <a:defRPr lang="fr-FR" sz="1200">
                <a:solidFill>
                  <a:schemeClr val="tx1"/>
                </a:solidFill>
              </a:defRPr>
            </a:lvl4pPr>
            <a:lvl5pPr>
              <a:defRPr lang="fr-FR" sz="1400"/>
            </a:lvl5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4BC9F29C-BBE9-AFB4-AFC6-30BCA4EB2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CBC4D286-C480-B4CF-4406-CACC323F9FAD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1280160" y="3017520"/>
            <a:ext cx="10374152" cy="3208866"/>
          </a:xfrm>
        </p:spPr>
        <p:txBody>
          <a:bodyPr rtlCol="0"/>
          <a:lstStyle>
            <a:defPPr>
              <a:defRPr lang="fr-FR"/>
            </a:def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0BEE2817-4518-D59A-BD13-29A3D4FE64F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539516" y="6356350"/>
            <a:ext cx="4114800" cy="36512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890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59" y="4970638"/>
            <a:ext cx="9144000" cy="1280160"/>
          </a:xfrm>
        </p:spPr>
        <p:txBody>
          <a:bodyPr lIns="0" tIns="0" rIns="0" bIns="0" rtlCol="0" anchor="b" anchorCtr="0"/>
          <a:lstStyle>
            <a:lvl1pPr algn="l">
              <a:defRPr lang="fr-FR" sz="4000" b="1" cap="all" spc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22" name="Espace réservé du numéro de diapositive 21">
            <a:extLst>
              <a:ext uri="{FF2B5EF4-FFF2-40B4-BE49-F238E27FC236}">
                <a16:creationId xmlns:a16="http://schemas.microsoft.com/office/drawing/2014/main" id="{F0626849-9D2D-3C95-8C10-FA8F325F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685800"/>
            <a:ext cx="4937760" cy="4023360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1200"/>
              </a:spcBef>
              <a:buNone/>
              <a:defRPr lang="fr-FR" sz="1800"/>
            </a:lvl1pPr>
            <a:lvl2pPr marL="457200">
              <a:spcBef>
                <a:spcPts val="1200"/>
              </a:spcBef>
              <a:defRPr lang="fr-FR" sz="1800"/>
            </a:lvl2pPr>
            <a:lvl3pPr marL="914400">
              <a:spcBef>
                <a:spcPts val="1200"/>
              </a:spcBef>
              <a:defRPr lang="fr-FR" sz="1800"/>
            </a:lvl3pPr>
            <a:lvl4pPr marL="1371600">
              <a:spcBef>
                <a:spcPts val="1200"/>
              </a:spcBef>
              <a:defRPr lang="fr-FR" sz="1800"/>
            </a:lvl4pPr>
            <a:lvl5pPr marL="1828800">
              <a:spcBef>
                <a:spcPts val="1200"/>
              </a:spcBef>
              <a:defRPr lang="fr-FR" sz="1800"/>
            </a:lvl5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04755" y="685800"/>
            <a:ext cx="4937760" cy="4023360"/>
          </a:xfrm>
        </p:spPr>
        <p:txBody>
          <a:bodyPr lIns="0" tIns="0" rIns="0" bIns="0" rtlCol="0">
            <a:noAutofit/>
          </a:bodyPr>
          <a:lstStyle>
            <a:lvl1pPr>
              <a:spcBef>
                <a:spcPts val="1200"/>
              </a:spcBef>
              <a:defRPr lang="fr-FR" sz="1800"/>
            </a:lvl1pPr>
            <a:lvl2pPr>
              <a:spcBef>
                <a:spcPts val="1200"/>
              </a:spcBef>
              <a:defRPr lang="fr-FR" sz="1800"/>
            </a:lvl2pPr>
            <a:lvl3pPr>
              <a:spcBef>
                <a:spcPts val="1200"/>
              </a:spcBef>
              <a:defRPr lang="fr-FR" sz="1800"/>
            </a:lvl3pPr>
            <a:lvl4pPr>
              <a:spcBef>
                <a:spcPts val="1200"/>
              </a:spcBef>
              <a:defRPr lang="fr-FR" sz="1800"/>
            </a:lvl4pPr>
            <a:lvl5pPr>
              <a:spcBef>
                <a:spcPts val="1200"/>
              </a:spcBef>
              <a:defRPr lang="fr-FR" sz="1800"/>
            </a:lvl5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4717D91C-F78C-0E4C-FB27-7112AB840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22570" y="5680647"/>
            <a:ext cx="465456" cy="581432"/>
            <a:chOff x="7843462" y="2744546"/>
            <a:chExt cx="465456" cy="581432"/>
          </a:xfrm>
        </p:grpSpPr>
        <p:sp>
          <p:nvSpPr>
            <p:cNvPr id="15" name="Graphisme 12">
              <a:extLst>
                <a:ext uri="{FF2B5EF4-FFF2-40B4-BE49-F238E27FC236}">
                  <a16:creationId xmlns:a16="http://schemas.microsoft.com/office/drawing/2014/main" id="{CC935CF3-75DF-0DC7-1B2A-E0E0205DF64B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7" name="Graphisme 13">
              <a:extLst>
                <a:ext uri="{FF2B5EF4-FFF2-40B4-BE49-F238E27FC236}">
                  <a16:creationId xmlns:a16="http://schemas.microsoft.com/office/drawing/2014/main" id="{D5782BEB-6319-DEC1-F9ED-BA9201C6B9B7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Graphisme 15">
              <a:extLst>
                <a:ext uri="{FF2B5EF4-FFF2-40B4-BE49-F238E27FC236}">
                  <a16:creationId xmlns:a16="http://schemas.microsoft.com/office/drawing/2014/main" id="{6E59DFAF-9794-BD12-D89A-422FFFFCE023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21" name="Espace réservé du pied de page 20">
            <a:extLst>
              <a:ext uri="{FF2B5EF4-FFF2-40B4-BE49-F238E27FC236}">
                <a16:creationId xmlns:a16="http://schemas.microsoft.com/office/drawing/2014/main" id="{36444A47-BCB3-5C86-F2B8-25092BE8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 rtlCol="0"/>
          <a:lstStyle>
            <a:lvl1pPr algn="l">
              <a:defRPr lang="fr-FR"/>
            </a:lvl1pPr>
          </a:lstStyle>
          <a:p>
            <a:pPr rt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C648C53D-49AB-C003-70E8-5117AF079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A96BC1DE-6696-3408-564E-2D73B1266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711518" y="5393214"/>
            <a:ext cx="1097341" cy="736658"/>
            <a:chOff x="10508317" y="446637"/>
            <a:chExt cx="1097341" cy="736658"/>
          </a:xfrm>
        </p:grpSpPr>
        <p:sp>
          <p:nvSpPr>
            <p:cNvPr id="25" name="Graphique 15">
              <a:extLst>
                <a:ext uri="{FF2B5EF4-FFF2-40B4-BE49-F238E27FC236}">
                  <a16:creationId xmlns:a16="http://schemas.microsoft.com/office/drawing/2014/main" id="{268EB1E4-29D6-C3F5-BCBB-FB7E7EE5C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08317" y="492206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6" name="Graphisme 16">
              <a:extLst>
                <a:ext uri="{FF2B5EF4-FFF2-40B4-BE49-F238E27FC236}">
                  <a16:creationId xmlns:a16="http://schemas.microsoft.com/office/drawing/2014/main" id="{09524D46-140F-2F4F-430B-F59815A07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477944" y="105558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7" name="Graphisme 14">
              <a:extLst>
                <a:ext uri="{FF2B5EF4-FFF2-40B4-BE49-F238E27FC236}">
                  <a16:creationId xmlns:a16="http://schemas.microsoft.com/office/drawing/2014/main" id="{AC75143B-C717-8D04-743C-B40FB5EFB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41555" y="44663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376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40080"/>
            <a:ext cx="10087699" cy="1280160"/>
          </a:xfrm>
        </p:spPr>
        <p:txBody>
          <a:bodyPr lIns="0" tIns="0" rIns="0" bIns="0" rtlCol="0" anchor="b" anchorCtr="0"/>
          <a:lstStyle>
            <a:lvl1pPr>
              <a:defRPr lang="fr-FR" sz="4000" b="1" cap="all" baseline="0"/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16B8DF0-B7E6-5032-C3C7-E457E793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80160" y="2103119"/>
            <a:ext cx="10087699" cy="4114800"/>
          </a:xfrm>
        </p:spPr>
        <p:txBody>
          <a:bodyPr lIns="0" tIns="0" rIns="0" bIns="0" rtlCol="0"/>
          <a:lstStyle>
            <a:defPPr>
              <a:defRPr lang="fr-FR"/>
            </a:def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C05CAAB-DBA2-4548-AD5F-01BB97FBB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DC5F4D40-ADE4-5EEB-436C-8563A49C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tlCol="0"/>
          <a:lstStyle>
            <a:lvl1pPr algn="l">
              <a:defRPr lang="fr-FR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s d’image et titre 1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897" y="585216"/>
            <a:ext cx="8965094" cy="2276856"/>
          </a:xfrm>
        </p:spPr>
        <p:txBody>
          <a:bodyPr lIns="0" tIns="0" rIns="0" rtlCol="0" anchor="b"/>
          <a:lstStyle>
            <a:lvl1pPr algn="r">
              <a:lnSpc>
                <a:spcPts val="4800"/>
              </a:lnSpc>
              <a:defRPr lang="fr-FR" sz="4800" b="1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Espace réservé d’image 14">
            <a:extLst>
              <a:ext uri="{FF2B5EF4-FFF2-40B4-BE49-F238E27FC236}">
                <a16:creationId xmlns:a16="http://schemas.microsoft.com/office/drawing/2014/main" id="{FC9B12A4-113B-B3F6-5926-5C2A6F504AB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371606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rtlCol="0" anchor="t" anchorCtr="0">
            <a:noAutofit/>
          </a:bodyPr>
          <a:lstStyle>
            <a:lvl1pPr algn="ctr">
              <a:buNone/>
              <a:defRPr lang="fr-FR"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ici pour ajouter une image.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40609" y="3127248"/>
            <a:ext cx="6117381" cy="3017520"/>
          </a:xfrm>
        </p:spPr>
        <p:txBody>
          <a:bodyPr lIns="0" tIns="0" rIns="0" bIns="0" rtlCol="0">
            <a:normAutofit/>
          </a:bodyPr>
          <a:lstStyle>
            <a:lvl1pPr marL="0" indent="0" algn="r">
              <a:spcBef>
                <a:spcPts val="1200"/>
              </a:spcBef>
              <a:buNone/>
              <a:defRPr lang="fr-FR" sz="24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/>
              <a:t>Cliquer pour ajouter du texte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8AF51D36-DB19-27CD-47E0-A4261648D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614240">
            <a:off x="3975343" y="2819532"/>
            <a:ext cx="465456" cy="581432"/>
            <a:chOff x="7843462" y="2744546"/>
            <a:chExt cx="465456" cy="581432"/>
          </a:xfrm>
        </p:grpSpPr>
        <p:sp>
          <p:nvSpPr>
            <p:cNvPr id="4" name="Graphisme 12">
              <a:extLst>
                <a:ext uri="{FF2B5EF4-FFF2-40B4-BE49-F238E27FC236}">
                  <a16:creationId xmlns:a16="http://schemas.microsoft.com/office/drawing/2014/main" id="{3EFED0E0-17D4-C5B0-09D0-B43338A856B3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5" name="Graphisme 13">
              <a:extLst>
                <a:ext uri="{FF2B5EF4-FFF2-40B4-BE49-F238E27FC236}">
                  <a16:creationId xmlns:a16="http://schemas.microsoft.com/office/drawing/2014/main" id="{8F798BBE-9B6F-700D-08A1-09ABC5388CCE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6" name="Graphisme 15">
              <a:extLst>
                <a:ext uri="{FF2B5EF4-FFF2-40B4-BE49-F238E27FC236}">
                  <a16:creationId xmlns:a16="http://schemas.microsoft.com/office/drawing/2014/main" id="{4AE2D1C5-9D85-9049-690C-3AFCE7E2DA56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D0FE75D-ACD3-655E-58A7-8F2C182760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362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36525"/>
            <a:ext cx="10515600" cy="1509713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fld id="{D8DA9DAA-006C-4F4B-980E-E3DF019B24E2}" type="slidenum">
              <a:rPr lang="fr-FR" smtClean="0"/>
              <a:t>‹N°›</a:t>
            </a:fld>
            <a:endParaRPr lang="fr-FR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5B2B208-F5B9-0151-C982-A389CB0B2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20EEA6CA-DE1E-18ED-E69E-54A1372FE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F973C81-5E94-41F6-CE15-3B4763B3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C835B5C-F994-9D57-3118-919EE90F5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6544" y="614202"/>
            <a:ext cx="5918072" cy="2276856"/>
          </a:xfrm>
        </p:spPr>
        <p:txBody>
          <a:bodyPr lIns="0" tIns="0" rIns="0" bIns="0" rtlCol="0" anchor="b"/>
          <a:lstStyle>
            <a:lvl1pPr algn="r">
              <a:lnSpc>
                <a:spcPts val="4000"/>
              </a:lnSpc>
              <a:defRPr lang="fr-FR" sz="4000" b="1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C738AB3-8054-6E21-C34C-36AF3A31AC4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>
            <a:lvl1pPr>
              <a:defRPr lang="fr-FR">
                <a:solidFill>
                  <a:schemeClr val="bg1"/>
                </a:solidFill>
              </a:defRPr>
            </a:lvl1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’image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80160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tIns="914400" rtlCol="0" anchor="t">
            <a:noAutofit/>
          </a:bodyPr>
          <a:lstStyle>
            <a:lvl1pPr algn="ctr">
              <a:buNone/>
              <a:defRPr lang="fr-FR" sz="16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ici pour ajouter une image.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FD1B85-4BEF-C1C1-5619-B82E9E44A9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16548" y="3161752"/>
            <a:ext cx="5918068" cy="3144965"/>
          </a:xfrm>
        </p:spPr>
        <p:txBody>
          <a:bodyPr lIns="0" tIns="0" rIns="0" bIns="0" rtlCol="0">
            <a:normAutofit/>
          </a:bodyPr>
          <a:lstStyle>
            <a:lvl1pPr marL="0" indent="0" algn="r">
              <a:spcBef>
                <a:spcPts val="1200"/>
              </a:spcBef>
              <a:buNone/>
              <a:defRPr lang="fr-FR" sz="2400">
                <a:solidFill>
                  <a:schemeClr val="bg1"/>
                </a:solidFill>
              </a:defRPr>
            </a:lvl1pPr>
            <a:lvl2pPr marL="457200" indent="0" algn="r">
              <a:spcBef>
                <a:spcPts val="1200"/>
              </a:spcBef>
              <a:buNone/>
              <a:defRPr lang="fr-FR" sz="2400">
                <a:solidFill>
                  <a:schemeClr val="bg1"/>
                </a:solidFill>
              </a:defRPr>
            </a:lvl2pPr>
            <a:lvl3pPr marL="914400" indent="0" algn="r">
              <a:spcBef>
                <a:spcPts val="1200"/>
              </a:spcBef>
              <a:buNone/>
              <a:defRPr lang="fr-FR" sz="2400">
                <a:solidFill>
                  <a:schemeClr val="bg1"/>
                </a:solidFill>
              </a:defRPr>
            </a:lvl3pPr>
            <a:lvl4pPr marL="1371600" indent="0" algn="r">
              <a:spcBef>
                <a:spcPts val="1200"/>
              </a:spcBef>
              <a:buNone/>
              <a:defRPr lang="fr-FR" sz="2400">
                <a:solidFill>
                  <a:schemeClr val="bg1"/>
                </a:solidFill>
              </a:defRPr>
            </a:lvl4pPr>
            <a:lvl5pPr marL="1828800" indent="0" algn="r">
              <a:buNone/>
              <a:defRPr lang="fr-FR"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3AE7F8D-AE68-4A83-BAB5-3A97D473C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raphisme 12">
            <a:extLst>
              <a:ext uri="{FF2B5EF4-FFF2-40B4-BE49-F238E27FC236}">
                <a16:creationId xmlns:a16="http://schemas.microsoft.com/office/drawing/2014/main" id="{EA1B6985-3E5A-40F4-9268-D4AB3BBF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13" name="Graphisme 13">
            <a:extLst>
              <a:ext uri="{FF2B5EF4-FFF2-40B4-BE49-F238E27FC236}">
                <a16:creationId xmlns:a16="http://schemas.microsoft.com/office/drawing/2014/main" id="{338BC906-9D03-4280-85E8-21A81BC21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17" name="Graphisme 15">
            <a:extLst>
              <a:ext uri="{FF2B5EF4-FFF2-40B4-BE49-F238E27FC236}">
                <a16:creationId xmlns:a16="http://schemas.microsoft.com/office/drawing/2014/main" id="{C5C06D53-C9F6-47E8-BFE1-B8193A1AE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52402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E9872E9-2F0D-2FEB-0974-F0BBBC5E033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238999" y="6356350"/>
            <a:ext cx="3795615" cy="365125"/>
          </a:xfrm>
        </p:spPr>
        <p:txBody>
          <a:bodyPr rtlCol="0"/>
          <a:lstStyle>
            <a:lvl1pPr>
              <a:defRPr lang="fr-FR">
                <a:solidFill>
                  <a:schemeClr val="bg1"/>
                </a:solidFill>
              </a:defRPr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+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386775"/>
            <a:ext cx="8311102" cy="3080335"/>
          </a:xfrm>
        </p:spPr>
        <p:txBody>
          <a:bodyPr lIns="0" tIns="274320" rIns="0" bIns="0" rtlCol="0" anchor="t" anchorCtr="0"/>
          <a:lstStyle>
            <a:lvl1pPr algn="l">
              <a:lnSpc>
                <a:spcPts val="5400"/>
              </a:lnSpc>
              <a:defRPr lang="fr-FR" sz="5400" b="1" i="0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e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9670435">
            <a:off x="7632743" y="794953"/>
            <a:ext cx="465456" cy="581432"/>
            <a:chOff x="7843462" y="2744546"/>
            <a:chExt cx="465456" cy="581432"/>
          </a:xfrm>
        </p:grpSpPr>
        <p:sp>
          <p:nvSpPr>
            <p:cNvPr id="19" name="Graphisme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1" name="Graphisme 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3" name="Graphisme 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3" name="Espace réservé d’image 14">
            <a:extLst>
              <a:ext uri="{FF2B5EF4-FFF2-40B4-BE49-F238E27FC236}">
                <a16:creationId xmlns:a16="http://schemas.microsoft.com/office/drawing/2014/main" id="{01D87F51-D69B-9038-0566-4FDC355AB6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97587" y="411831"/>
            <a:ext cx="3521337" cy="3521344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rtlCol="0" anchor="t" anchorCtr="0">
            <a:noAutofit/>
          </a:bodyPr>
          <a:lstStyle>
            <a:lvl1pPr algn="ctr">
              <a:buNone/>
              <a:defRPr lang="fr-FR"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ici pour ajouter une image.</a:t>
            </a:r>
          </a:p>
        </p:txBody>
      </p:sp>
    </p:spTree>
    <p:extLst>
      <p:ext uri="{BB962C8B-B14F-4D97-AF65-F5344CB8AC3E}">
        <p14:creationId xmlns:p14="http://schemas.microsoft.com/office/powerpoint/2010/main" val="195123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+ sous-titre +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640080"/>
            <a:ext cx="10302240" cy="1852046"/>
          </a:xfrm>
        </p:spPr>
        <p:txBody>
          <a:bodyPr lIns="0" tIns="0" rIns="0" bIns="0" rtlCol="0" anchor="b"/>
          <a:lstStyle>
            <a:lvl1pPr algn="l">
              <a:lnSpc>
                <a:spcPts val="5400"/>
              </a:lnSpc>
              <a:defRPr lang="fr-FR" sz="5400" b="1" i="0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588447"/>
            <a:ext cx="7853678" cy="726645"/>
          </a:xfrm>
        </p:spPr>
        <p:txBody>
          <a:bodyPr lIns="0" tIns="0" rIns="0" bIns="0" rtlCol="0" anchor="t" anchorCtr="0">
            <a:normAutofit/>
          </a:bodyPr>
          <a:lstStyle>
            <a:lvl1pPr marL="0" indent="0" algn="l">
              <a:buNone/>
              <a:defRPr lang="fr-FR" sz="2400">
                <a:solidFill>
                  <a:schemeClr val="bg1"/>
                </a:solidFill>
              </a:defRPr>
            </a:lvl1pPr>
            <a:lvl2pPr marL="457200" indent="0" algn="ctr">
              <a:buNone/>
              <a:defRPr lang="fr-FR" sz="2000"/>
            </a:lvl2pPr>
            <a:lvl3pPr marL="914400" indent="0" algn="ctr">
              <a:buNone/>
              <a:defRPr lang="fr-FR" sz="1800"/>
            </a:lvl3pPr>
            <a:lvl4pPr marL="1371600" indent="0" algn="ctr">
              <a:buNone/>
              <a:defRPr lang="fr-FR" sz="1600"/>
            </a:lvl4pPr>
            <a:lvl5pPr marL="1828800" indent="0" algn="ctr">
              <a:buNone/>
              <a:defRPr lang="fr-FR" sz="1600"/>
            </a:lvl5pPr>
            <a:lvl6pPr marL="2286000" indent="0" algn="ctr">
              <a:buNone/>
              <a:defRPr lang="fr-FR" sz="1600"/>
            </a:lvl6pPr>
            <a:lvl7pPr marL="2743200" indent="0" algn="ctr">
              <a:buNone/>
              <a:defRPr lang="fr-FR" sz="1600"/>
            </a:lvl7pPr>
            <a:lvl8pPr marL="3200400" indent="0" algn="ctr">
              <a:buNone/>
              <a:defRPr lang="fr-FR" sz="1600"/>
            </a:lvl8pPr>
            <a:lvl9pPr marL="3657600" indent="0" algn="ctr">
              <a:buNone/>
              <a:defRPr lang="fr-FR" sz="1600"/>
            </a:lvl9pPr>
          </a:lstStyle>
          <a:p>
            <a:pPr lvl="0" rtl="0"/>
            <a:r>
              <a:rPr lang="fr-FR"/>
              <a:t>Cliquer pour ajouter du texte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e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7659974" y="4456458"/>
            <a:ext cx="465456" cy="581432"/>
            <a:chOff x="7843462" y="2744546"/>
            <a:chExt cx="465456" cy="581432"/>
          </a:xfrm>
        </p:grpSpPr>
        <p:sp>
          <p:nvSpPr>
            <p:cNvPr id="19" name="Graphisme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1" name="Graphisme 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3" name="Graphisme 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5" name="Espace réservé d’image 14">
            <a:extLst>
              <a:ext uri="{FF2B5EF4-FFF2-40B4-BE49-F238E27FC236}">
                <a16:creationId xmlns:a16="http://schemas.microsoft.com/office/drawing/2014/main" id="{5DDB7824-50BA-B12F-AD49-CA8953CA3A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536252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rtlCol="0" anchor="t" anchorCtr="0">
            <a:noAutofit/>
          </a:bodyPr>
          <a:lstStyle>
            <a:lvl1pPr algn="ctr">
              <a:buNone/>
              <a:defRPr lang="fr-FR"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ici pour ajouter une image.</a:t>
            </a:r>
          </a:p>
        </p:txBody>
      </p:sp>
    </p:spTree>
    <p:extLst>
      <p:ext uri="{BB962C8B-B14F-4D97-AF65-F5344CB8AC3E}">
        <p14:creationId xmlns:p14="http://schemas.microsoft.com/office/powerpoint/2010/main" val="65264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, imag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0" y="640080"/>
            <a:ext cx="7498080" cy="1280160"/>
          </a:xfrm>
        </p:spPr>
        <p:txBody>
          <a:bodyPr lIns="0" tIns="0" rIns="0" bIns="0" rtlCol="0" anchor="b" anchorCtr="0"/>
          <a:lstStyle>
            <a:lvl1pPr>
              <a:defRPr lang="fr-FR" sz="4000" b="1" cap="all" spc="0" baseline="0"/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2376"/>
            <a:ext cx="520991" cy="517379"/>
          </a:xfrm>
        </p:spPr>
        <p:txBody>
          <a:bodyPr rtlCol="0" anchor="t" anchorCtr="0"/>
          <a:lstStyle>
            <a:lvl1pPr>
              <a:defRPr lang="fr-FR">
                <a:solidFill>
                  <a:schemeClr val="accent2"/>
                </a:solidFill>
              </a:defRPr>
            </a:lvl1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Espace réservé d’image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7615" y="895646"/>
            <a:ext cx="1956925" cy="195692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" rtlCol="0" anchor="t" anchorCtr="0">
            <a:noAutofit/>
          </a:bodyPr>
          <a:lstStyle>
            <a:lvl1pPr algn="ctr">
              <a:buNone/>
              <a:defRPr lang="fr-FR" sz="1800"/>
            </a:lvl1pPr>
          </a:lstStyle>
          <a:p>
            <a:pPr rtl="0"/>
            <a:r>
              <a:rPr lang="fr-FR"/>
              <a:t>Cliquez ici pour ajouter une image.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14800" y="2194560"/>
            <a:ext cx="7498080" cy="4023360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10000"/>
              </a:lnSpc>
              <a:buNone/>
              <a:defRPr lang="fr-FR" sz="1800"/>
            </a:lvl1pPr>
            <a:lvl2pPr marL="228600">
              <a:defRPr lang="fr-FR" sz="1600"/>
            </a:lvl2pPr>
            <a:lvl3pPr marL="457200">
              <a:defRPr lang="fr-FR" sz="1400"/>
            </a:lvl3pPr>
            <a:lvl4pPr marL="685800">
              <a:defRPr lang="fr-FR" sz="1200"/>
            </a:lvl4pPr>
            <a:lvl5pPr>
              <a:defRPr lang="fr-FR" sz="1400"/>
            </a:lvl5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758B5E78-A531-681D-1312-F21B52D0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970685" y="620661"/>
            <a:ext cx="403448" cy="381782"/>
            <a:chOff x="10969280" y="1780012"/>
            <a:chExt cx="403448" cy="381782"/>
          </a:xfrm>
        </p:grpSpPr>
        <p:sp>
          <p:nvSpPr>
            <p:cNvPr id="17" name="Graphisme 10">
              <a:extLst>
                <a:ext uri="{FF2B5EF4-FFF2-40B4-BE49-F238E27FC236}">
                  <a16:creationId xmlns:a16="http://schemas.microsoft.com/office/drawing/2014/main" id="{AAD06B87-D9B2-4F94-B734-A8F039A20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81590" y="2070656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Graphisme 11">
              <a:extLst>
                <a:ext uri="{FF2B5EF4-FFF2-40B4-BE49-F238E27FC236}">
                  <a16:creationId xmlns:a16="http://schemas.microsoft.com/office/drawing/2014/main" id="{BB13A13C-36EA-4B13-9175-C5FE95B34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969280" y="178001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sp>
        <p:nvSpPr>
          <p:cNvPr id="4" name="Espace réservé du pied de page 8">
            <a:extLst>
              <a:ext uri="{FF2B5EF4-FFF2-40B4-BE49-F238E27FC236}">
                <a16:creationId xmlns:a16="http://schemas.microsoft.com/office/drawing/2014/main" id="{5189CAD3-7011-6481-11F8-05B5CB106F0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114800" cy="365125"/>
          </a:xfrm>
        </p:spPr>
        <p:txBody>
          <a:bodyPr lIns="0" rIns="91440" rtlCol="0"/>
          <a:lstStyle>
            <a:lvl1pPr algn="l">
              <a:defRPr lang="fr-FR"/>
            </a:lvl1pPr>
          </a:lstStyle>
          <a:p>
            <a:pPr rtl="0"/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B7CB27F-7A56-A747-A4D6-5627C246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+ sous-titre diapositiv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3383280"/>
            <a:ext cx="10302240" cy="1852046"/>
          </a:xfrm>
        </p:spPr>
        <p:txBody>
          <a:bodyPr lIns="0" tIns="274320" rIns="0" bIns="0" rtlCol="0" anchor="t" anchorCtr="0"/>
          <a:lstStyle>
            <a:lvl1pPr algn="l">
              <a:lnSpc>
                <a:spcPts val="5400"/>
              </a:lnSpc>
              <a:defRPr lang="fr-FR" sz="5400" b="1" i="0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966886"/>
            <a:ext cx="10302237" cy="397191"/>
          </a:xfrm>
        </p:spPr>
        <p:txBody>
          <a:bodyPr lIns="0" tIns="0" rIns="0" bIns="0" rtlCol="0" anchor="b" anchorCtr="0">
            <a:normAutofit/>
          </a:bodyPr>
          <a:lstStyle>
            <a:lvl1pPr marL="0" indent="0" algn="l">
              <a:buNone/>
              <a:defRPr lang="fr-FR" sz="2400">
                <a:solidFill>
                  <a:schemeClr val="bg1"/>
                </a:solidFill>
              </a:defRPr>
            </a:lvl1pPr>
            <a:lvl2pPr marL="457200" indent="0" algn="ctr">
              <a:buNone/>
              <a:defRPr lang="fr-FR" sz="2000"/>
            </a:lvl2pPr>
            <a:lvl3pPr marL="914400" indent="0" algn="ctr">
              <a:buNone/>
              <a:defRPr lang="fr-FR" sz="1800"/>
            </a:lvl3pPr>
            <a:lvl4pPr marL="1371600" indent="0" algn="ctr">
              <a:buNone/>
              <a:defRPr lang="fr-FR" sz="1600"/>
            </a:lvl4pPr>
            <a:lvl5pPr marL="1828800" indent="0" algn="ctr">
              <a:buNone/>
              <a:defRPr lang="fr-FR" sz="1600"/>
            </a:lvl5pPr>
            <a:lvl6pPr marL="2286000" indent="0" algn="ctr">
              <a:buNone/>
              <a:defRPr lang="fr-FR" sz="1600"/>
            </a:lvl6pPr>
            <a:lvl7pPr marL="2743200" indent="0" algn="ctr">
              <a:buNone/>
              <a:defRPr lang="fr-FR" sz="1600"/>
            </a:lvl7pPr>
            <a:lvl8pPr marL="3200400" indent="0" algn="ctr">
              <a:buNone/>
              <a:defRPr lang="fr-FR" sz="1600"/>
            </a:lvl8pPr>
            <a:lvl9pPr marL="3657600" indent="0" algn="ctr">
              <a:buNone/>
              <a:defRPr lang="fr-FR" sz="1600"/>
            </a:lvl9pPr>
          </a:lstStyle>
          <a:p>
            <a:pPr lvl="0" rtl="0"/>
            <a:r>
              <a:rPr lang="fr-FR"/>
              <a:t>Cliquer pour ajouter du texte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97692" y="620298"/>
            <a:ext cx="465456" cy="581432"/>
            <a:chOff x="7843462" y="2744546"/>
            <a:chExt cx="465456" cy="581432"/>
          </a:xfrm>
        </p:grpSpPr>
        <p:sp>
          <p:nvSpPr>
            <p:cNvPr id="19" name="Graphisme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1" name="Graphisme 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23" name="Graphisme 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7912362-D30D-7B0B-BA94-0993B1EBC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2775857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64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85800"/>
            <a:ext cx="9137012" cy="1280160"/>
          </a:xfrm>
        </p:spPr>
        <p:txBody>
          <a:bodyPr lIns="0" tIns="0" rIns="0" bIns="0" rtlCol="0"/>
          <a:lstStyle>
            <a:lvl1pPr>
              <a:defRPr lang="fr-FR" sz="4000" b="1" cap="all" spc="0" baseline="0"/>
            </a:lvl1pPr>
          </a:lstStyle>
          <a:p>
            <a:pPr rtl="0"/>
            <a:r>
              <a:rPr lang="fr-FR"/>
              <a:t>Cliquez pour ajouter un titre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0F91A5DB-A2CA-1D70-9A06-3869A288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2327440"/>
            <a:ext cx="4846320" cy="4040574"/>
          </a:xfrm>
        </p:spPr>
        <p:txBody>
          <a:bodyPr lIns="0" tIns="0" rIns="0" bIns="0" rtlCol="0">
            <a:normAutofit/>
          </a:bodyPr>
          <a:lstStyle>
            <a:lvl1pPr marL="0" indent="0">
              <a:spcAft>
                <a:spcPts val="0"/>
              </a:spcAft>
              <a:buNone/>
              <a:defRPr lang="fr-FR" sz="1800"/>
            </a:lvl1pPr>
            <a:lvl2pPr marL="228600">
              <a:spcBef>
                <a:spcPts val="1200"/>
              </a:spcBef>
              <a:defRPr lang="fr-FR" sz="1800"/>
            </a:lvl2pPr>
            <a:lvl3pPr marL="685800">
              <a:spcBef>
                <a:spcPts val="1200"/>
              </a:spcBef>
              <a:defRPr lang="fr-FR" sz="1800"/>
            </a:lvl3pPr>
            <a:lvl4pPr marL="1143000">
              <a:spcBef>
                <a:spcPts val="1200"/>
              </a:spcBef>
              <a:defRPr lang="fr-FR" sz="1800"/>
            </a:lvl4pPr>
            <a:lvl5pPr marL="1600200">
              <a:spcBef>
                <a:spcPts val="1200"/>
              </a:spcBef>
              <a:defRPr lang="fr-FR" sz="1800"/>
            </a:lvl5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23402" y="2327441"/>
            <a:ext cx="4846320" cy="4040574"/>
          </a:xfrm>
        </p:spPr>
        <p:txBody>
          <a:bodyPr lIns="0" tIns="0" rIns="0" bIns="0" rtlCol="0">
            <a:normAutofit/>
          </a:bodyPr>
          <a:lstStyle>
            <a:lvl1pPr marL="0" indent="0">
              <a:spcAft>
                <a:spcPts val="0"/>
              </a:spcAft>
              <a:buNone/>
              <a:defRPr lang="fr-FR" sz="1800"/>
            </a:lvl1pPr>
            <a:lvl2pPr marL="228600">
              <a:spcBef>
                <a:spcPts val="1200"/>
              </a:spcBef>
              <a:defRPr lang="fr-FR" sz="1800"/>
            </a:lvl2pPr>
            <a:lvl3pPr marL="685800">
              <a:spcBef>
                <a:spcPts val="1200"/>
              </a:spcBef>
              <a:defRPr lang="fr-FR" sz="1800"/>
            </a:lvl3pPr>
            <a:lvl4pPr marL="1143000">
              <a:spcBef>
                <a:spcPts val="1200"/>
              </a:spcBef>
              <a:defRPr lang="fr-FR" sz="1800"/>
            </a:lvl4pPr>
            <a:lvl5pPr marL="1600200">
              <a:spcBef>
                <a:spcPts val="1200"/>
              </a:spcBef>
              <a:defRPr lang="fr-FR" sz="1800"/>
            </a:lvl5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60F34ED-DA60-4CC2-B735-B0EC5D9FE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sme 15">
            <a:extLst>
              <a:ext uri="{FF2B5EF4-FFF2-40B4-BE49-F238E27FC236}">
                <a16:creationId xmlns:a16="http://schemas.microsoft.com/office/drawing/2014/main" id="{A9475260-301F-4744-B1DA-7B00F6FB4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14" name="Graphisme 16">
            <a:extLst>
              <a:ext uri="{FF2B5EF4-FFF2-40B4-BE49-F238E27FC236}">
                <a16:creationId xmlns:a16="http://schemas.microsoft.com/office/drawing/2014/main" id="{9BBD3F4B-0836-48C5-AC68-747456D1D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16" name="Graphisme 14">
            <a:extLst>
              <a:ext uri="{FF2B5EF4-FFF2-40B4-BE49-F238E27FC236}">
                <a16:creationId xmlns:a16="http://schemas.microsoft.com/office/drawing/2014/main" id="{9B4398D5-99F4-4F83-AA77-9B4177648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13" name="Espace réservé du pied de page 12">
            <a:extLst>
              <a:ext uri="{FF2B5EF4-FFF2-40B4-BE49-F238E27FC236}">
                <a16:creationId xmlns:a16="http://schemas.microsoft.com/office/drawing/2014/main" id="{6D6A69CF-70D6-AB12-CD8B-FD75B7EE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rtlCol="0"/>
          <a:lstStyle>
            <a:lvl1pPr algn="l">
              <a:defRPr lang="fr-FR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EFE408-BFE1-16DC-F7C6-47F55C171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992" y="0"/>
            <a:ext cx="5779008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4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72" y="685800"/>
            <a:ext cx="4754880" cy="5670550"/>
          </a:xfrm>
        </p:spPr>
        <p:txBody>
          <a:bodyPr lIns="0" tIns="0" rIns="0" bIns="0" rtlCol="0" anchor="ctr" anchorCtr="0"/>
          <a:lstStyle>
            <a:lvl1pPr algn="l">
              <a:defRPr lang="fr-FR" sz="4000" b="1" cap="all" spc="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22" name="Espace réservé du numéro de diapositive 21">
            <a:extLst>
              <a:ext uri="{FF2B5EF4-FFF2-40B4-BE49-F238E27FC236}">
                <a16:creationId xmlns:a16="http://schemas.microsoft.com/office/drawing/2014/main" id="{4C0ED5DD-6381-0FFD-7B45-D21179A3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Espace réservé du contenu 5">
            <a:extLst>
              <a:ext uri="{FF2B5EF4-FFF2-40B4-BE49-F238E27FC236}">
                <a16:creationId xmlns:a16="http://schemas.microsoft.com/office/drawing/2014/main" id="{F042E432-AE48-385B-DEA1-32129394CE7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279526" y="1533524"/>
            <a:ext cx="4663440" cy="1895475"/>
          </a:xfrm>
        </p:spPr>
        <p:txBody>
          <a:bodyPr lIns="0" tIns="0" rIns="0" bIns="0" rtlCol="0" anchor="t" anchorCtr="0">
            <a:noAutofit/>
          </a:bodyPr>
          <a:lstStyle>
            <a:lvl1pPr marL="342900" indent="-512064">
              <a:spcBef>
                <a:spcPts val="1000"/>
              </a:spcBef>
              <a:buFont typeface="+mj-lt"/>
              <a:buAutoNum type="arabicPeriod"/>
              <a:defRPr lang="fr-FR" sz="1800"/>
            </a:lvl1pPr>
            <a:lvl2pPr marL="1028700" indent="-342900">
              <a:spcBef>
                <a:spcPts val="1200"/>
              </a:spcBef>
              <a:buFont typeface="+mj-lt"/>
              <a:buAutoNum type="alphaLcPeriod"/>
              <a:defRPr lang="fr-FR" sz="1800"/>
            </a:lvl2pPr>
            <a:lvl3pPr marL="1257300" indent="-342900">
              <a:spcBef>
                <a:spcPts val="1200"/>
              </a:spcBef>
              <a:buFont typeface="+mj-lt"/>
              <a:buAutoNum type="arabicParenR"/>
              <a:defRPr lang="fr-FR" sz="1800"/>
            </a:lvl3pPr>
            <a:lvl4pPr marL="1714500" indent="-342900">
              <a:spcBef>
                <a:spcPts val="1200"/>
              </a:spcBef>
              <a:buFont typeface="+mj-lt"/>
              <a:buAutoNum type="alphaLcParenR"/>
              <a:defRPr lang="fr-FR" sz="1800"/>
            </a:lvl4pPr>
            <a:lvl5pPr marL="2228850" indent="-400050">
              <a:spcBef>
                <a:spcPts val="1200"/>
              </a:spcBef>
              <a:buFont typeface="+mj-lt"/>
              <a:buAutoNum type="romanLcPeriod"/>
              <a:defRPr lang="fr-FR" sz="1800"/>
            </a:lvl5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DF111B2E-0535-57E2-FE92-620F9307A9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0160" y="3482974"/>
            <a:ext cx="4663440" cy="1190033"/>
          </a:xfrm>
        </p:spPr>
        <p:txBody>
          <a:bodyPr lIns="0" tIns="0" rIns="0" bIns="0" rtlCol="0" anchor="t" anchorCtr="0">
            <a:noAutofit/>
          </a:bodyPr>
          <a:lstStyle>
            <a:lvl1pPr marL="0" indent="0">
              <a:spcBef>
                <a:spcPts val="1200"/>
              </a:spcBef>
              <a:buNone/>
              <a:defRPr lang="fr-FR" sz="1800"/>
            </a:lvl1pPr>
            <a:lvl2pPr marL="457200" indent="0">
              <a:spcBef>
                <a:spcPts val="1200"/>
              </a:spcBef>
              <a:buNone/>
              <a:defRPr lang="fr-FR" sz="1600"/>
            </a:lvl2pPr>
            <a:lvl3pPr marL="914400" indent="0">
              <a:spcBef>
                <a:spcPts val="1200"/>
              </a:spcBef>
              <a:buNone/>
              <a:defRPr lang="fr-FR" sz="1400"/>
            </a:lvl3pPr>
            <a:lvl4pPr marL="1371600" indent="0">
              <a:spcBef>
                <a:spcPts val="1200"/>
              </a:spcBef>
              <a:buNone/>
              <a:defRPr lang="fr-FR" sz="1200"/>
            </a:lvl4pPr>
            <a:lvl5pPr marL="1828800" indent="0">
              <a:spcBef>
                <a:spcPts val="1200"/>
              </a:spcBef>
              <a:buNone/>
              <a:defRPr lang="fr-FR" sz="1200"/>
            </a:lvl5pPr>
          </a:lstStyle>
          <a:p>
            <a:pPr lvl="0" rtl="0"/>
            <a:r>
              <a:rPr lang="fr-FR"/>
              <a:t>Cliquer pour ajouter du texte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1280160" y="4692058"/>
            <a:ext cx="4663440" cy="1584918"/>
          </a:xfrm>
        </p:spPr>
        <p:txBody>
          <a:bodyPr lIns="0" tIns="0" rIns="0" bIns="0" rtlCol="0" anchor="t" anchorCtr="0">
            <a:noAutofit/>
          </a:bodyPr>
          <a:lstStyle>
            <a:lvl1pPr>
              <a:spcBef>
                <a:spcPts val="1200"/>
              </a:spcBef>
              <a:defRPr lang="fr-FR" sz="1800"/>
            </a:lvl1pPr>
            <a:lvl2pPr>
              <a:spcBef>
                <a:spcPts val="1200"/>
              </a:spcBef>
              <a:defRPr lang="fr-FR" sz="1600"/>
            </a:lvl2pPr>
            <a:lvl3pPr>
              <a:spcBef>
                <a:spcPts val="1200"/>
              </a:spcBef>
              <a:defRPr lang="fr-FR" sz="1400"/>
            </a:lvl3pPr>
            <a:lvl4pPr>
              <a:spcBef>
                <a:spcPts val="1200"/>
              </a:spcBef>
              <a:defRPr lang="fr-FR" sz="1200"/>
            </a:lvl4pPr>
            <a:lvl5pPr>
              <a:spcBef>
                <a:spcPts val="1200"/>
              </a:spcBef>
              <a:defRPr lang="fr-FR" sz="1200"/>
            </a:lvl5pPr>
          </a:lstStyle>
          <a:p>
            <a:pPr lvl="0" rtl="0"/>
            <a:r>
              <a:rPr lang="fr-FR"/>
              <a:t>Cliquer pour ajouter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21" name="Espace réservé du pied de page 20">
            <a:extLst>
              <a:ext uri="{FF2B5EF4-FFF2-40B4-BE49-F238E27FC236}">
                <a16:creationId xmlns:a16="http://schemas.microsoft.com/office/drawing/2014/main" id="{34C23E1A-9E5E-DA12-8E11-83F48676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 rtlCol="0"/>
          <a:lstStyle>
            <a:lvl1pPr algn="l">
              <a:defRPr lang="fr-FR"/>
            </a:lvl1pPr>
          </a:lstStyle>
          <a:p>
            <a:pPr rt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E3FE6E42-6A8F-C459-87EE-E2A5BAFA8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32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 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60" y="301752"/>
            <a:ext cx="4663438" cy="2441448"/>
          </a:xfrm>
        </p:spPr>
        <p:txBody>
          <a:bodyPr lIns="0" tIns="0" rIns="0" bIns="0" rtlCol="0" anchor="ctr" anchorCtr="0"/>
          <a:lstStyle>
            <a:lvl1pPr algn="l">
              <a:lnSpc>
                <a:spcPts val="4000"/>
              </a:lnSpc>
              <a:spcBef>
                <a:spcPts val="1000"/>
              </a:spcBef>
              <a:defRPr lang="fr-FR" sz="4000" b="1" i="0" cap="all" spc="0" baseline="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 rtlCol="0"/>
          <a:lstStyle>
            <a:lvl1pPr>
              <a:defRPr lang="fr-FR">
                <a:solidFill>
                  <a:schemeClr val="accent2"/>
                </a:solidFill>
              </a:defRPr>
            </a:lvl1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9FB40175-FA51-DA14-A5B2-CD06DE6ECC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80161" y="2777067"/>
            <a:ext cx="4663440" cy="3550581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10000"/>
              </a:lnSpc>
              <a:buNone/>
              <a:defRPr lang="fr-FR" sz="1800"/>
            </a:lvl1pPr>
            <a:lvl2pPr marL="228600">
              <a:lnSpc>
                <a:spcPct val="110000"/>
              </a:lnSpc>
              <a:defRPr lang="fr-FR" sz="1600"/>
            </a:lvl2pPr>
            <a:lvl3pPr marL="457200">
              <a:lnSpc>
                <a:spcPct val="110000"/>
              </a:lnSpc>
              <a:defRPr lang="fr-FR" sz="1400"/>
            </a:lvl3pPr>
            <a:lvl4pPr marL="685800">
              <a:lnSpc>
                <a:spcPct val="110000"/>
              </a:lnSpc>
              <a:defRPr lang="fr-FR" sz="1200"/>
            </a:lvl4pPr>
            <a:lvl5pPr marL="914400">
              <a:lnSpc>
                <a:spcPct val="110000"/>
              </a:lnSpc>
              <a:defRPr lang="fr-FR" sz="12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089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  <p:sp>
        <p:nvSpPr>
          <p:cNvPr id="13" name="Espace réservé d’image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95553" y="301752"/>
            <a:ext cx="5221224" cy="6263640"/>
          </a:xfrm>
        </p:spPr>
        <p:txBody>
          <a:bodyPr tIns="914400" rtlCol="0" anchor="t" anchorCtr="0"/>
          <a:lstStyle>
            <a:lvl1pPr algn="ctr">
              <a:buNone/>
              <a:defRPr lang="fr-FR">
                <a:solidFill>
                  <a:schemeClr val="bg1"/>
                </a:solidFill>
              </a:defRPr>
            </a:lvl1pPr>
          </a:lstStyle>
          <a:p>
            <a:pPr rtl="0"/>
            <a:r>
              <a:rPr lang="fr-FR"/>
              <a:t>Cliquez ici pour ajouter une image.</a:t>
            </a:r>
          </a:p>
        </p:txBody>
      </p:sp>
      <p:sp>
        <p:nvSpPr>
          <p:cNvPr id="10" name="Espace réservé du pied de page 8">
            <a:extLst>
              <a:ext uri="{FF2B5EF4-FFF2-40B4-BE49-F238E27FC236}">
                <a16:creationId xmlns:a16="http://schemas.microsoft.com/office/drawing/2014/main" id="{7A4AE671-C203-0370-2888-FC8F7D444D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434825" cy="365125"/>
          </a:xfrm>
        </p:spPr>
        <p:txBody>
          <a:bodyPr rtlCol="0"/>
          <a:lstStyle>
            <a:lvl1pPr algn="l">
              <a:defRPr lang="fr-FR"/>
            </a:lvl1pPr>
          </a:lstStyle>
          <a:p>
            <a:pPr rtl="0"/>
            <a:endParaRPr lang="fr-FR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792BFA8-57AD-0B5C-2534-1E862B58D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5127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80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394" y="1"/>
            <a:ext cx="9918405" cy="16462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5394" y="1825625"/>
            <a:ext cx="99184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6121" y="726630"/>
            <a:ext cx="520991" cy="51737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lang="fr-FR" sz="1800" b="1" i="0" cap="all" spc="100" baseline="0">
                <a:solidFill>
                  <a:schemeClr val="accent2"/>
                </a:solidFill>
              </a:defRPr>
            </a:lvl1pPr>
          </a:lstStyle>
          <a:p>
            <a:pPr rtl="0"/>
            <a:fld id="{D8DA9DAA-006C-4F4B-980E-E3DF019B24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EF1C86-6A9C-D287-D381-5634A69BF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35394" y="6356350"/>
            <a:ext cx="27432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/>
              <a:t>20XX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1B8477-3F24-EDCB-C8AC-843363639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8999" y="6356350"/>
            <a:ext cx="41148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7" r:id="rId2"/>
    <p:sldLayoutId id="2147483728" r:id="rId3"/>
    <p:sldLayoutId id="2147483729" r:id="rId4"/>
    <p:sldLayoutId id="2147483710" r:id="rId5"/>
    <p:sldLayoutId id="2147483727" r:id="rId6"/>
    <p:sldLayoutId id="2147483701" r:id="rId7"/>
    <p:sldLayoutId id="2147483721" r:id="rId8"/>
    <p:sldLayoutId id="2147483720" r:id="rId9"/>
    <p:sldLayoutId id="2147483730" r:id="rId10"/>
    <p:sldLayoutId id="2147483722" r:id="rId11"/>
    <p:sldLayoutId id="2147483698" r:id="rId12"/>
    <p:sldLayoutId id="2147483732" r:id="rId13"/>
    <p:sldLayoutId id="2147483702" r:id="rId14"/>
    <p:sldLayoutId id="2147483703" r:id="rId15"/>
  </p:sldLayoutIdLst>
  <p:hf sldNum="0" hdr="0" ftr="0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lang="fr-FR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REFONTE DE L’INFRA SIO – ENGAGEMENT ETUDIANT</a:t>
            </a:r>
          </a:p>
        </p:txBody>
      </p:sp>
    </p:spTree>
    <p:extLst>
      <p:ext uri="{BB962C8B-B14F-4D97-AF65-F5344CB8AC3E}">
        <p14:creationId xmlns:p14="http://schemas.microsoft.com/office/powerpoint/2010/main" val="2955403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F243DF-1FE9-01BE-435F-1729F4AB3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SOMMAIRE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4982702-A861-D8F8-476C-4D99DAE1FCFD}"/>
              </a:ext>
            </a:extLst>
          </p:cNvPr>
          <p:cNvSpPr txBox="1"/>
          <p:nvPr/>
        </p:nvSpPr>
        <p:spPr>
          <a:xfrm>
            <a:off x="1532021" y="2245895"/>
            <a:ext cx="62724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CONTEXTE </a:t>
            </a:r>
          </a:p>
          <a:p>
            <a:pPr marL="285750" indent="-285750">
              <a:buFontTx/>
              <a:buChar char="-"/>
            </a:pPr>
            <a:r>
              <a:rPr lang="fr-FR" dirty="0"/>
              <a:t>AVANT LA REFONTE</a:t>
            </a:r>
          </a:p>
          <a:p>
            <a:pPr marL="285750" indent="-285750">
              <a:buFontTx/>
              <a:buChar char="-"/>
            </a:pPr>
            <a:r>
              <a:rPr lang="fr-FR" dirty="0"/>
              <a:t>LES PROBLEMATIQUES</a:t>
            </a:r>
          </a:p>
          <a:p>
            <a:pPr marL="285750" indent="-285750">
              <a:buFontTx/>
              <a:buChar char="-"/>
            </a:pPr>
            <a:r>
              <a:rPr lang="fr-FR" dirty="0"/>
              <a:t>APRES LA REFONTE</a:t>
            </a:r>
          </a:p>
          <a:p>
            <a:r>
              <a:rPr lang="fr-FR" dirty="0"/>
              <a:t>- CONCLUSION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781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0449" y="828059"/>
            <a:ext cx="8311102" cy="308033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CONTEXTE</a:t>
            </a:r>
          </a:p>
        </p:txBody>
      </p:sp>
    </p:spTree>
    <p:extLst>
      <p:ext uri="{BB962C8B-B14F-4D97-AF65-F5344CB8AC3E}">
        <p14:creationId xmlns:p14="http://schemas.microsoft.com/office/powerpoint/2010/main" val="1941235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768171-F501-5EC9-8849-5D0FE73AE0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AVANT LA REFONTE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053AB1F-C07E-995F-0B8C-96DB634A7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8433" y="1615146"/>
            <a:ext cx="3983567" cy="460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753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>
            <a:extLst>
              <a:ext uri="{FF2B5EF4-FFF2-40B4-BE49-F238E27FC236}">
                <a16:creationId xmlns:a16="http://schemas.microsoft.com/office/drawing/2014/main" id="{F64C0E11-7DE4-D558-C3EF-9B3C7A9BF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LES PROBLEMATIQUES </a:t>
            </a:r>
          </a:p>
        </p:txBody>
      </p:sp>
    </p:spTree>
    <p:extLst>
      <p:ext uri="{BB962C8B-B14F-4D97-AF65-F5344CB8AC3E}">
        <p14:creationId xmlns:p14="http://schemas.microsoft.com/office/powerpoint/2010/main" val="1450287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8E24D3-07BE-C483-3F42-95EEE8333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APRES LA REFONTE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78EF9CFC-71F7-65B1-7776-787F1473EE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556" y="924560"/>
            <a:ext cx="5409760" cy="4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664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98593492-55DE-E55B-FB28-0C73F097E6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638111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75D893-E98A-260A-9EC4-B9365E533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897" y="585216"/>
            <a:ext cx="8965094" cy="2276856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/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427394918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892861_TF89338750_Win32" id="{5DA64B16-7A8A-49A5-8E07-0E2BEF5E28A7}" vid="{3638B087-4232-4E2F-9948-81156348312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D646E0-DCC8-4209-B539-AA58186B68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E87F72-70BF-43BC-A0D4-53665DC1267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FABD9919-8F5A-4B99-83E1-E90FE1DCF2E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{B58C3466-0E17-4D2B-9F77-4FAD1319437E}TF54b766f8-63ee-43b7-9d15-113a5f305028f8e4c43e_win32-229039d713b5</Template>
  <TotalTime>18</TotalTime>
  <Words>38</Words>
  <Application>Microsoft Office PowerPoint</Application>
  <PresentationFormat>Grand écran</PresentationFormat>
  <Paragraphs>21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Univers</vt:lpstr>
      <vt:lpstr>GradientVTI</vt:lpstr>
      <vt:lpstr>REFONTE DE L’INFRA SIO – ENGAGEMENT ETUDIANT</vt:lpstr>
      <vt:lpstr>SOMMAIRE</vt:lpstr>
      <vt:lpstr>CONTEXTE</vt:lpstr>
      <vt:lpstr>AVANT LA REFONTE</vt:lpstr>
      <vt:lpstr>LES PROBLEMATIQUES </vt:lpstr>
      <vt:lpstr>APRES LA REFONTE</vt:lpstr>
      <vt:lpstr>Présentation PowerPoint</vt:lpstr>
      <vt:lpstr>Merci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Téo PETKOVIC</dc:creator>
  <cp:lastModifiedBy>Téo PETKOVIC</cp:lastModifiedBy>
  <cp:revision>1</cp:revision>
  <dcterms:created xsi:type="dcterms:W3CDTF">2026-05-22T06:59:38Z</dcterms:created>
  <dcterms:modified xsi:type="dcterms:W3CDTF">2026-05-22T07:18:22Z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